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8" r:id="rId3"/>
    <p:sldId id="274" r:id="rId4"/>
    <p:sldId id="275" r:id="rId5"/>
    <p:sldId id="281" r:id="rId6"/>
    <p:sldId id="276" r:id="rId7"/>
    <p:sldId id="277" r:id="rId8"/>
    <p:sldId id="279" r:id="rId9"/>
    <p:sldId id="280" r:id="rId10"/>
    <p:sldId id="269" r:id="rId11"/>
    <p:sldId id="278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EB862-F475-4966-83B3-E8AEC3489864}" type="datetimeFigureOut">
              <a:rPr lang="en-US" smtClean="0"/>
              <a:pPr/>
              <a:t>4/12/2012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0116C-92DE-41E4-958A-D7DD2B05D7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3756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E534F-88FE-49D1-A7A6-CE67175DB10B}" type="datetimeFigureOut">
              <a:rPr lang="en-US" smtClean="0"/>
              <a:pPr/>
              <a:t>4/12/2012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E3CFC-E8A6-4228-AA89-64B043F8A2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1956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94CF-BD7C-40BD-B80C-FE7915617F96}" type="datetimeFigureOut">
              <a:rPr lang="en-US" smtClean="0"/>
              <a:pPr/>
              <a:t>4/12/2012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5C601-1392-45F3-9EE4-8C443BAF24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78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94CF-BD7C-40BD-B80C-FE7915617F96}" type="datetimeFigureOut">
              <a:rPr lang="en-US" smtClean="0"/>
              <a:pPr/>
              <a:t>4/12/2012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5C601-1392-45F3-9EE4-8C443BAF24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7780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94CF-BD7C-40BD-B80C-FE7915617F96}" type="datetimeFigureOut">
              <a:rPr lang="en-US" smtClean="0"/>
              <a:pPr/>
              <a:t>4/12/2012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5C601-1392-45F3-9EE4-8C443BAF24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283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94CF-BD7C-40BD-B80C-FE7915617F96}" type="datetimeFigureOut">
              <a:rPr lang="en-US" smtClean="0"/>
              <a:pPr/>
              <a:t>4/12/2012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5C601-1392-45F3-9EE4-8C443BAF24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922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94CF-BD7C-40BD-B80C-FE7915617F96}" type="datetimeFigureOut">
              <a:rPr lang="en-US" smtClean="0"/>
              <a:pPr/>
              <a:t>4/12/2012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5C601-1392-45F3-9EE4-8C443BAF24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2236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94CF-BD7C-40BD-B80C-FE7915617F96}" type="datetimeFigureOut">
              <a:rPr lang="en-US" smtClean="0"/>
              <a:pPr/>
              <a:t>4/12/2012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5C601-1392-45F3-9EE4-8C443BAF24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295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94CF-BD7C-40BD-B80C-FE7915617F96}" type="datetimeFigureOut">
              <a:rPr lang="en-US" smtClean="0"/>
              <a:pPr/>
              <a:t>4/12/2012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5C601-1392-45F3-9EE4-8C443BAF24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5379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94CF-BD7C-40BD-B80C-FE7915617F96}" type="datetimeFigureOut">
              <a:rPr lang="en-US" smtClean="0"/>
              <a:pPr/>
              <a:t>4/12/2012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5C601-1392-45F3-9EE4-8C443BAF24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0498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94CF-BD7C-40BD-B80C-FE7915617F96}" type="datetimeFigureOut">
              <a:rPr lang="en-US" smtClean="0"/>
              <a:pPr/>
              <a:t>4/12/2012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5C601-1392-45F3-9EE4-8C443BAF24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8730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94CF-BD7C-40BD-B80C-FE7915617F96}" type="datetimeFigureOut">
              <a:rPr lang="en-US" smtClean="0"/>
              <a:pPr/>
              <a:t>4/12/2012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5C601-1392-45F3-9EE4-8C443BAF24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8742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94CF-BD7C-40BD-B80C-FE7915617F96}" type="datetimeFigureOut">
              <a:rPr lang="en-US" smtClean="0"/>
              <a:pPr/>
              <a:t>4/12/2012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5C601-1392-45F3-9EE4-8C443BAF24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1703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994CF-BD7C-40BD-B80C-FE7915617F96}" type="datetimeFigureOut">
              <a:rPr lang="en-US" smtClean="0"/>
              <a:pPr/>
              <a:t>4/12/2012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5C601-1392-45F3-9EE4-8C443BAF24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0764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/>
              <a:t>Tools and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10400" cy="1752600"/>
          </a:xfrm>
        </p:spPr>
        <p:txBody>
          <a:bodyPr/>
          <a:lstStyle/>
          <a:p>
            <a:pPr algn="r"/>
            <a:r>
              <a:rPr lang="en-US" dirty="0" smtClean="0"/>
              <a:t>EDC&amp;I 505 J</a:t>
            </a:r>
          </a:p>
          <a:p>
            <a:pPr algn="r"/>
            <a:r>
              <a:rPr lang="en-US" dirty="0" smtClean="0"/>
              <a:t>11 April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036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/>
              <a:t>Questions:</a:t>
            </a:r>
            <a:br>
              <a:rPr lang="en-US" dirty="0"/>
            </a:br>
            <a:r>
              <a:rPr lang="en-US" dirty="0" smtClean="0"/>
              <a:t>Horton</a:t>
            </a:r>
            <a:r>
              <a:rPr lang="en-US" dirty="0"/>
              <a:t> </a:t>
            </a:r>
            <a:r>
              <a:rPr lang="en-US" dirty="0" smtClean="0"/>
              <a:t>– Brown - Hsieh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dirty="0" smtClean="0"/>
              <a:t>Horton Ch. 2</a:t>
            </a:r>
            <a:r>
              <a:rPr lang="en-US" dirty="0" smtClean="0"/>
              <a:t>:  </a:t>
            </a:r>
          </a:p>
          <a:p>
            <a:pPr lvl="1"/>
            <a:r>
              <a:rPr lang="en-US" dirty="0" smtClean="0"/>
              <a:t>How would you apply his “absorb type activities” to design of your presentations on tools/practices?</a:t>
            </a:r>
          </a:p>
          <a:p>
            <a:pPr lvl="1"/>
            <a:r>
              <a:rPr lang="en-US" dirty="0" smtClean="0"/>
              <a:t>Which would you be most/least likely to use, and why?</a:t>
            </a:r>
          </a:p>
          <a:p>
            <a:r>
              <a:rPr lang="en-US" i="1" dirty="0" smtClean="0"/>
              <a:t>Horton Ch. 9</a:t>
            </a:r>
            <a:r>
              <a:rPr lang="en-US" dirty="0" smtClean="0"/>
              <a:t>:  </a:t>
            </a:r>
          </a:p>
          <a:p>
            <a:pPr lvl="1"/>
            <a:r>
              <a:rPr lang="en-US" dirty="0" smtClean="0"/>
              <a:t>How could/should you adapt your presentations to make them appropriate for mobile learners?</a:t>
            </a:r>
          </a:p>
          <a:p>
            <a:r>
              <a:rPr lang="en-US" i="1" dirty="0" smtClean="0"/>
              <a:t>Brown &amp; al.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How could learners in an OL setting introduce themselves to each other so as to foster feelings of mutual trust, credibility?</a:t>
            </a:r>
          </a:p>
          <a:p>
            <a:r>
              <a:rPr lang="en-US" i="1" dirty="0" smtClean="0"/>
              <a:t>Hsieh &amp; Cho</a:t>
            </a:r>
            <a:r>
              <a:rPr lang="en-US" dirty="0" smtClean="0"/>
              <a:t>:  </a:t>
            </a:r>
          </a:p>
          <a:p>
            <a:pPr lvl="1"/>
            <a:r>
              <a:rPr lang="en-US" dirty="0" smtClean="0"/>
              <a:t>Given that learners prefer and intend to use ISI tools more than SP tools, what places would it still make sense to use SP tools?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9522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Standardizing a Common Referent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Instead of “An ID Exercise about ID Exercises…” (last week’s confusing example)</a:t>
            </a:r>
          </a:p>
          <a:p>
            <a:r>
              <a:rPr lang="en-US" dirty="0" smtClean="0"/>
              <a:t>Develop a common referent (design task) that we can use to think about different tools, practices</a:t>
            </a:r>
          </a:p>
          <a:p>
            <a:r>
              <a:rPr lang="en-US" dirty="0" smtClean="0"/>
              <a:t>Suggestion: “Preparing for your masters defense/R&amp;I/Oral General Exams/Dissertation Defense” -- ?</a:t>
            </a:r>
          </a:p>
          <a:p>
            <a:r>
              <a:rPr lang="en-US" dirty="0" smtClean="0"/>
              <a:t>Or…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821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For 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asynchronous session</a:t>
            </a:r>
          </a:p>
          <a:p>
            <a:pPr lvl="1"/>
            <a:r>
              <a:rPr lang="en-US" dirty="0" smtClean="0"/>
              <a:t>Treat this seriously, in terms of your participation, timing, etc.!</a:t>
            </a:r>
          </a:p>
          <a:p>
            <a:pPr lvl="1"/>
            <a:r>
              <a:rPr lang="en-US" dirty="0" smtClean="0"/>
              <a:t>In addition to “doing the work,” pay attention to how you feel, react as you are doing the work – in other words, approach it at a “meta” level as a “cyborg anthropologist”</a:t>
            </a:r>
          </a:p>
          <a:p>
            <a:r>
              <a:rPr lang="en-US" dirty="0" smtClean="0"/>
              <a:t>Read Horton; Williams et al.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Our Agenda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New Tools:  </a:t>
            </a:r>
          </a:p>
          <a:p>
            <a:pPr lvl="1"/>
            <a:r>
              <a:rPr lang="en-US" dirty="0" smtClean="0"/>
              <a:t>What did you find?  </a:t>
            </a:r>
          </a:p>
          <a:p>
            <a:pPr lvl="1"/>
            <a:r>
              <a:rPr lang="en-US" dirty="0" smtClean="0"/>
              <a:t>How did you evaluate them?  </a:t>
            </a:r>
          </a:p>
          <a:p>
            <a:pPr lvl="1"/>
            <a:r>
              <a:rPr lang="en-US" dirty="0" smtClean="0"/>
              <a:t>Which one will you present, and why?</a:t>
            </a:r>
          </a:p>
          <a:p>
            <a:r>
              <a:rPr lang="en-US" dirty="0" smtClean="0"/>
              <a:t>Designing our asynchronous session for 4/18:</a:t>
            </a:r>
          </a:p>
          <a:p>
            <a:pPr lvl="1"/>
            <a:r>
              <a:rPr lang="en-US" dirty="0"/>
              <a:t>What tools should we use for the session?</a:t>
            </a:r>
          </a:p>
          <a:p>
            <a:pPr lvl="1"/>
            <a:r>
              <a:rPr lang="en-US" dirty="0" smtClean="0"/>
              <a:t>How should presenters present?</a:t>
            </a:r>
          </a:p>
          <a:p>
            <a:pPr lvl="1"/>
            <a:r>
              <a:rPr lang="en-US" dirty="0" smtClean="0"/>
              <a:t>What should the assignments/work be? (And timeline, etc.)</a:t>
            </a:r>
          </a:p>
          <a:p>
            <a:r>
              <a:rPr lang="en-US" dirty="0" smtClean="0"/>
              <a:t>Discuss Horton / Brown / Hsieh</a:t>
            </a:r>
          </a:p>
          <a:p>
            <a:r>
              <a:rPr lang="en-US" dirty="0"/>
              <a:t>Restructure our in-class task from last week (“An ID Exercise about ID </a:t>
            </a:r>
            <a:r>
              <a:rPr lang="en-US" dirty="0" smtClean="0"/>
              <a:t>Exercises”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139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Old Tools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did distance learning (not online) look like?  (At best…)</a:t>
            </a:r>
          </a:p>
          <a:p>
            <a:r>
              <a:rPr lang="en-US" dirty="0" smtClean="0"/>
              <a:t>Lectures delivered via TV, radio</a:t>
            </a:r>
          </a:p>
          <a:p>
            <a:r>
              <a:rPr lang="en-US" dirty="0" smtClean="0"/>
              <a:t>Students work with structured texts, packets, kits</a:t>
            </a:r>
          </a:p>
          <a:p>
            <a:r>
              <a:rPr lang="en-US" dirty="0" smtClean="0"/>
              <a:t>Students submit  assignments (and receive feedback) via snail mail</a:t>
            </a:r>
          </a:p>
          <a:p>
            <a:r>
              <a:rPr lang="en-US" dirty="0" smtClean="0"/>
              <a:t>Phone consultations with instructor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first Open University TV lecture, 1971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81525" y="2057400"/>
            <a:ext cx="4381500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3929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Old Tool 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4038600" cy="452596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        Dial up interface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Dial-up audio or video materials</a:t>
            </a:r>
          </a:p>
          <a:p>
            <a:r>
              <a:rPr lang="en-US" dirty="0" smtClean="0"/>
              <a:t>800 number phone  consultations</a:t>
            </a:r>
          </a:p>
          <a:p>
            <a:r>
              <a:rPr lang="en-US" dirty="0" smtClean="0"/>
              <a:t>“Bicycled” video tapes (to multiple sites)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09800"/>
            <a:ext cx="3200400" cy="256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699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Online and Its 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768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Initial period (ca. 1995-2002)</a:t>
            </a:r>
          </a:p>
          <a:p>
            <a:pPr lvl="1"/>
            <a:r>
              <a:rPr lang="en-US" dirty="0" smtClean="0"/>
              <a:t>Text-based forums</a:t>
            </a:r>
          </a:p>
          <a:p>
            <a:pPr lvl="1"/>
            <a:r>
              <a:rPr lang="en-US" dirty="0" smtClean="0"/>
              <a:t>Instructor-learner interaction via email</a:t>
            </a:r>
          </a:p>
          <a:p>
            <a:pPr lvl="1"/>
            <a:r>
              <a:rPr lang="en-US" dirty="0" smtClean="0"/>
              <a:t>Low bandwidth</a:t>
            </a:r>
          </a:p>
          <a:p>
            <a:r>
              <a:rPr lang="en-US" dirty="0" smtClean="0"/>
              <a:t>Intermediate period (ca. 2002-2009)</a:t>
            </a:r>
          </a:p>
          <a:p>
            <a:pPr lvl="1"/>
            <a:r>
              <a:rPr lang="en-US" dirty="0" smtClean="0"/>
              <a:t>Tool variation (web conferencing, annotation)</a:t>
            </a:r>
          </a:p>
          <a:p>
            <a:pPr lvl="1"/>
            <a:r>
              <a:rPr lang="en-US" dirty="0" smtClean="0"/>
              <a:t>Advent of social media</a:t>
            </a:r>
          </a:p>
          <a:p>
            <a:r>
              <a:rPr lang="en-US" dirty="0" smtClean="0"/>
              <a:t>Current period (2009-now)</a:t>
            </a:r>
          </a:p>
          <a:p>
            <a:pPr lvl="1"/>
            <a:r>
              <a:rPr lang="en-US" dirty="0" smtClean="0"/>
              <a:t>More capture, annotation, and interaction options</a:t>
            </a:r>
          </a:p>
          <a:p>
            <a:pPr lvl="1"/>
            <a:r>
              <a:rPr lang="en-US" dirty="0" smtClean="0"/>
              <a:t>Greater tool variety</a:t>
            </a:r>
          </a:p>
          <a:p>
            <a:pPr lvl="1"/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9234" y="2743200"/>
            <a:ext cx="3217092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New Tools You Found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613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Designing Our Asynchronous Session </a:t>
            </a:r>
            <a:r>
              <a:rPr lang="en-US" sz="3100" dirty="0" smtClean="0"/>
              <a:t>for April 18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tools should we use for the session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Catalyst SK to create </a:t>
            </a:r>
            <a:r>
              <a:rPr lang="en-US" dirty="0" err="1" smtClean="0"/>
              <a:t>GoPost</a:t>
            </a:r>
            <a:r>
              <a:rPr lang="en-US" dirty="0" smtClean="0"/>
              <a:t> for this and send you the link</a:t>
            </a:r>
            <a:endParaRPr lang="en-US" dirty="0"/>
          </a:p>
          <a:p>
            <a:r>
              <a:rPr lang="en-US" dirty="0"/>
              <a:t>How should presenters present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Start </a:t>
            </a:r>
            <a:r>
              <a:rPr lang="en-US" dirty="0"/>
              <a:t>with statement on </a:t>
            </a:r>
            <a:r>
              <a:rPr lang="en-US" dirty="0" err="1"/>
              <a:t>GoPost</a:t>
            </a:r>
            <a:r>
              <a:rPr lang="en-US" dirty="0"/>
              <a:t>, then anything else that’s relevant </a:t>
            </a:r>
            <a:r>
              <a:rPr lang="en-US" dirty="0" smtClean="0"/>
              <a:t>(other tools, etc.)</a:t>
            </a:r>
            <a:endParaRPr lang="en-US" dirty="0"/>
          </a:p>
          <a:p>
            <a:r>
              <a:rPr lang="en-US" dirty="0"/>
              <a:t>What should the </a:t>
            </a:r>
            <a:r>
              <a:rPr lang="en-US" dirty="0" smtClean="0"/>
              <a:t>assignments/work </a:t>
            </a:r>
            <a:r>
              <a:rPr lang="en-US" dirty="0"/>
              <a:t>be? (And timeline, etc</a:t>
            </a:r>
            <a:r>
              <a:rPr lang="en-US" dirty="0" smtClean="0"/>
              <a:t>.; see next slide)</a:t>
            </a:r>
          </a:p>
          <a:p>
            <a:pPr lvl="1"/>
            <a:r>
              <a:rPr lang="en-US" dirty="0" smtClean="0"/>
              <a:t>Brief response – </a:t>
            </a:r>
            <a:r>
              <a:rPr lang="en-US" dirty="0" smtClean="0"/>
              <a:t>representing 5 </a:t>
            </a:r>
            <a:r>
              <a:rPr lang="en-US" dirty="0" smtClean="0"/>
              <a:t>min. </a:t>
            </a:r>
            <a:r>
              <a:rPr lang="en-US" dirty="0" smtClean="0"/>
              <a:t>effort per </a:t>
            </a:r>
            <a:r>
              <a:rPr lang="en-US" dirty="0" smtClean="0"/>
              <a:t>person</a:t>
            </a:r>
          </a:p>
          <a:p>
            <a:r>
              <a:rPr lang="en-US" dirty="0" smtClean="0"/>
              <a:t>How should we discuss readings?</a:t>
            </a:r>
          </a:p>
          <a:p>
            <a:pPr lvl="1"/>
            <a:r>
              <a:rPr lang="en-US" dirty="0" smtClean="0"/>
              <a:t>See info. on </a:t>
            </a:r>
            <a:r>
              <a:rPr lang="en-US" dirty="0" err="1" smtClean="0"/>
              <a:t>GoPost</a:t>
            </a:r>
            <a:r>
              <a:rPr lang="en-US" dirty="0" smtClean="0"/>
              <a:t> site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030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Timeline for Next Session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4384574"/>
              </p:ext>
            </p:extLst>
          </p:nvPr>
        </p:nvGraphicFramePr>
        <p:xfrm>
          <a:off x="457200" y="1600200"/>
          <a:ext cx="8229599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4/11</a:t>
                      </a:r>
                    </a:p>
                    <a:p>
                      <a:r>
                        <a:rPr lang="en-US" dirty="0" smtClean="0"/>
                        <a:t>(today)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4/12</a:t>
                      </a:r>
                    </a:p>
                    <a:p>
                      <a:r>
                        <a:rPr lang="en-US" smtClean="0"/>
                        <a:t>Presenters 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4/13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Presenters design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4/14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Presenters design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4/15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Presenters design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4/16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Presenters design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4/17</a:t>
                      </a:r>
                    </a:p>
                    <a:p>
                      <a:r>
                        <a:rPr lang="en-US" smtClean="0"/>
                        <a:t>Presenters Post by 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4/18</a:t>
                      </a:r>
                    </a:p>
                    <a:p>
                      <a:r>
                        <a:rPr lang="en-US" smtClean="0"/>
                        <a:t>(asynch “session”)</a:t>
                      </a:r>
                    </a:p>
                    <a:p>
                      <a:r>
                        <a:rPr lang="en-US" smtClean="0"/>
                        <a:t>Audience</a:t>
                      </a:r>
                    </a:p>
                    <a:p>
                      <a:r>
                        <a:rPr lang="en-US" smtClean="0"/>
                        <a:t>Respond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4/19</a:t>
                      </a:r>
                    </a:p>
                    <a:p>
                      <a:r>
                        <a:rPr lang="en-US" smtClean="0"/>
                        <a:t>Audience</a:t>
                      </a:r>
                    </a:p>
                    <a:p>
                      <a:r>
                        <a:rPr lang="en-US" smtClean="0"/>
                        <a:t>Respond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4/20</a:t>
                      </a:r>
                    </a:p>
                    <a:p>
                      <a:r>
                        <a:rPr lang="en-US" smtClean="0"/>
                        <a:t>Audience</a:t>
                      </a:r>
                    </a:p>
                    <a:p>
                      <a:r>
                        <a:rPr lang="en-US" smtClean="0"/>
                        <a:t>Respond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4/21</a:t>
                      </a:r>
                    </a:p>
                    <a:p>
                      <a:r>
                        <a:rPr lang="en-US" smtClean="0"/>
                        <a:t>Audience</a:t>
                      </a:r>
                    </a:p>
                    <a:p>
                      <a:r>
                        <a:rPr lang="en-US" smtClean="0"/>
                        <a:t>Respond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4/22</a:t>
                      </a:r>
                    </a:p>
                    <a:p>
                      <a:r>
                        <a:rPr lang="en-US" smtClean="0"/>
                        <a:t>Audience</a:t>
                      </a:r>
                    </a:p>
                    <a:p>
                      <a:r>
                        <a:rPr lang="en-US" smtClean="0"/>
                        <a:t>Respond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4/23</a:t>
                      </a:r>
                    </a:p>
                    <a:p>
                      <a:r>
                        <a:rPr lang="en-US" smtClean="0"/>
                        <a:t>Presenters</a:t>
                      </a:r>
                      <a:r>
                        <a:rPr lang="en-US" baseline="0" smtClean="0"/>
                        <a:t> respond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4/24</a:t>
                      </a:r>
                    </a:p>
                    <a:p>
                      <a:r>
                        <a:rPr lang="en-US" smtClean="0"/>
                        <a:t>Presenters</a:t>
                      </a:r>
                      <a:r>
                        <a:rPr lang="en-US" baseline="0" smtClean="0"/>
                        <a:t> respond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4/25</a:t>
                      </a:r>
                    </a:p>
                    <a:p>
                      <a:r>
                        <a:rPr lang="en-US" dirty="0" smtClean="0"/>
                        <a:t>(next f</a:t>
                      </a:r>
                      <a:r>
                        <a:rPr lang="en-US" sz="1600" baseline="30000" dirty="0" smtClean="0"/>
                        <a:t>2</a:t>
                      </a:r>
                      <a:r>
                        <a:rPr lang="en-US" dirty="0" smtClean="0"/>
                        <a:t>f meeting)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Rubric</a:t>
            </a:r>
            <a:br>
              <a:rPr lang="en-US" dirty="0" smtClean="0"/>
            </a:br>
            <a:r>
              <a:rPr lang="en-US" sz="3100" dirty="0" smtClean="0"/>
              <a:t>(What I’ll be Looking for in Your Presentations)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1-2 page description of the tool </a:t>
            </a:r>
          </a:p>
          <a:p>
            <a:pPr lvl="1"/>
            <a:r>
              <a:rPr lang="en-US" dirty="0" smtClean="0"/>
              <a:t>Covering:</a:t>
            </a:r>
          </a:p>
          <a:p>
            <a:pPr lvl="2"/>
            <a:r>
              <a:rPr lang="en-US" dirty="0" smtClean="0"/>
              <a:t>Uses for particular applications in online learning</a:t>
            </a:r>
          </a:p>
          <a:p>
            <a:pPr lvl="2"/>
            <a:r>
              <a:rPr lang="en-US" dirty="0" smtClean="0"/>
              <a:t>Its support for learners (cf. to face-to-face instruction)</a:t>
            </a:r>
          </a:p>
          <a:p>
            <a:pPr lvl="2"/>
            <a:r>
              <a:rPr lang="en-US" dirty="0" smtClean="0"/>
              <a:t>Constraints that might affect its use</a:t>
            </a:r>
          </a:p>
          <a:p>
            <a:pPr lvl="2"/>
            <a:r>
              <a:rPr lang="en-US" dirty="0" smtClean="0"/>
              <a:t>URL or where to access information about the tool</a:t>
            </a:r>
          </a:p>
          <a:p>
            <a:pPr lvl="1"/>
            <a:r>
              <a:rPr lang="en-US" dirty="0" smtClean="0"/>
              <a:t>Completeness of the description; relevance for the task(s) suggested</a:t>
            </a:r>
          </a:p>
          <a:p>
            <a:r>
              <a:rPr lang="en-US" dirty="0" smtClean="0"/>
              <a:t>Quality of the presentation (clarity; organization)</a:t>
            </a:r>
          </a:p>
          <a:p>
            <a:r>
              <a:rPr lang="en-US" dirty="0" smtClean="0"/>
              <a:t>Imaginative/creative approach to the use of the tool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690</Words>
  <Application>Microsoft Office PowerPoint</Application>
  <PresentationFormat>On-screen Show (4:3)</PresentationFormat>
  <Paragraphs>135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Tools and Design</vt:lpstr>
      <vt:lpstr>Our Agenda Today</vt:lpstr>
      <vt:lpstr>Old Tools</vt:lpstr>
      <vt:lpstr>Old Tool Variations</vt:lpstr>
      <vt:lpstr>Online and Its Variants</vt:lpstr>
      <vt:lpstr>New Tools You Found</vt:lpstr>
      <vt:lpstr>Designing Our Asynchronous Session for April 18</vt:lpstr>
      <vt:lpstr>Timeline for Next Session</vt:lpstr>
      <vt:lpstr>Rubric (What I’ll be Looking for in Your Presentations)</vt:lpstr>
      <vt:lpstr>Questions: Horton – Brown - Hsieh</vt:lpstr>
      <vt:lpstr>Standardizing a Common Referent</vt:lpstr>
      <vt:lpstr>For Next Week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Invisible Infrastructure of Education</dc:title>
  <dc:creator>S Kerr</dc:creator>
  <cp:lastModifiedBy>stkerr</cp:lastModifiedBy>
  <cp:revision>47</cp:revision>
  <dcterms:created xsi:type="dcterms:W3CDTF">2012-04-03T22:04:01Z</dcterms:created>
  <dcterms:modified xsi:type="dcterms:W3CDTF">2012-04-12T23:24:00Z</dcterms:modified>
</cp:coreProperties>
</file>